
<file path=[Content_Types].xml><?xml version="1.0" encoding="utf-8"?>
<Types xmlns="http://schemas.openxmlformats.org/package/2006/content-types">
  <Default Extension="mp3" ContentType="audio/unknown"/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666" y="-259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04AEF-0F92-476D-9B53-DF12FEAA92AC}" type="datetimeFigureOut">
              <a:rPr lang="it-IT" smtClean="0"/>
              <a:t>04/02/2021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8F7C9-6D2B-4ABB-8E14-177488D312A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063176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50" advClick="0" advTm="15000"/>
    </mc:Choice>
    <mc:Fallback>
      <p:transition advClick="0" advTm="15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04AEF-0F92-476D-9B53-DF12FEAA92AC}" type="datetimeFigureOut">
              <a:rPr lang="it-IT" smtClean="0"/>
              <a:t>04/02/2021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8F7C9-6D2B-4ABB-8E14-177488D312A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95295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50" advClick="0" advTm="15000"/>
    </mc:Choice>
    <mc:Fallback>
      <p:transition advClick="0" advTm="15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04AEF-0F92-476D-9B53-DF12FEAA92AC}" type="datetimeFigureOut">
              <a:rPr lang="it-IT" smtClean="0"/>
              <a:t>04/02/2021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8F7C9-6D2B-4ABB-8E14-177488D312A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87815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50" advClick="0" advTm="15000"/>
    </mc:Choice>
    <mc:Fallback>
      <p:transition advClick="0" advTm="15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04AEF-0F92-476D-9B53-DF12FEAA92AC}" type="datetimeFigureOut">
              <a:rPr lang="it-IT" smtClean="0"/>
              <a:t>04/02/2021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8F7C9-6D2B-4ABB-8E14-177488D312A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692501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50" advClick="0" advTm="15000"/>
    </mc:Choice>
    <mc:Fallback>
      <p:transition advClick="0" advTm="15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04AEF-0F92-476D-9B53-DF12FEAA92AC}" type="datetimeFigureOut">
              <a:rPr lang="it-IT" smtClean="0"/>
              <a:t>04/02/2021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8F7C9-6D2B-4ABB-8E14-177488D312A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661508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50" advClick="0" advTm="15000"/>
    </mc:Choice>
    <mc:Fallback>
      <p:transition advClick="0" advTm="15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04AEF-0F92-476D-9B53-DF12FEAA92AC}" type="datetimeFigureOut">
              <a:rPr lang="it-IT" smtClean="0"/>
              <a:t>04/02/2021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8F7C9-6D2B-4ABB-8E14-177488D312A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312678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50" advClick="0" advTm="15000"/>
    </mc:Choice>
    <mc:Fallback>
      <p:transition advClick="0" advTm="15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04AEF-0F92-476D-9B53-DF12FEAA92AC}" type="datetimeFigureOut">
              <a:rPr lang="it-IT" smtClean="0"/>
              <a:t>04/02/2021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8F7C9-6D2B-4ABB-8E14-177488D312A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041901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50" advClick="0" advTm="15000"/>
    </mc:Choice>
    <mc:Fallback>
      <p:transition advClick="0" advTm="15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04AEF-0F92-476D-9B53-DF12FEAA92AC}" type="datetimeFigureOut">
              <a:rPr lang="it-IT" smtClean="0"/>
              <a:t>04/02/2021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8F7C9-6D2B-4ABB-8E14-177488D312A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214950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50" advClick="0" advTm="15000"/>
    </mc:Choice>
    <mc:Fallback>
      <p:transition advClick="0" advTm="15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04AEF-0F92-476D-9B53-DF12FEAA92AC}" type="datetimeFigureOut">
              <a:rPr lang="it-IT" smtClean="0"/>
              <a:t>04/02/2021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8F7C9-6D2B-4ABB-8E14-177488D312A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120117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50" advClick="0" advTm="15000"/>
    </mc:Choice>
    <mc:Fallback>
      <p:transition advClick="0" advTm="15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04AEF-0F92-476D-9B53-DF12FEAA92AC}" type="datetimeFigureOut">
              <a:rPr lang="it-IT" smtClean="0"/>
              <a:t>04/02/2021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8F7C9-6D2B-4ABB-8E14-177488D312A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837784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50" advClick="0" advTm="15000"/>
    </mc:Choice>
    <mc:Fallback>
      <p:transition advClick="0" advTm="15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04AEF-0F92-476D-9B53-DF12FEAA92AC}" type="datetimeFigureOut">
              <a:rPr lang="it-IT" smtClean="0"/>
              <a:t>04/02/2021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8F7C9-6D2B-4ABB-8E14-177488D312A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434884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50" advClick="0" advTm="15000"/>
    </mc:Choice>
    <mc:Fallback>
      <p:transition advClick="0" advTm="15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804AEF-0F92-476D-9B53-DF12FEAA92AC}" type="datetimeFigureOut">
              <a:rPr lang="it-IT" smtClean="0"/>
              <a:t>04/02/2021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68F7C9-6D2B-4ABB-8E14-177488D312A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60867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p14:dur="150" advClick="0" advTm="15000"/>
    </mc:Choice>
    <mc:Fallback>
      <p:transition advClick="0" advTm="1500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fif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jfi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jfif"/><Relationship Id="rId5" Type="http://schemas.openxmlformats.org/officeDocument/2006/relationships/image" Target="../media/image2.png"/><Relationship Id="rId4" Type="http://schemas.openxmlformats.org/officeDocument/2006/relationships/image" Target="../media/image1.jf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87624" y="317723"/>
            <a:ext cx="7772400" cy="1470025"/>
          </a:xfrm>
        </p:spPr>
        <p:txBody>
          <a:bodyPr>
            <a:normAutofit/>
          </a:bodyPr>
          <a:lstStyle/>
          <a:p>
            <a:r>
              <a:rPr lang="it-IT" sz="4800" b="1" dirty="0" smtClean="0">
                <a:latin typeface="Comic Sans MS" panose="030F0702030302020204" pitchFamily="66" charset="0"/>
              </a:rPr>
              <a:t>STOP AL BULLISMO</a:t>
            </a:r>
            <a:endParaRPr lang="it-IT" sz="4800" b="1" dirty="0">
              <a:latin typeface="Comic Sans MS" panose="030F0702030302020204" pitchFamily="66" charset="0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068960"/>
            <a:ext cx="6400800" cy="2569840"/>
          </a:xfrm>
        </p:spPr>
        <p:txBody>
          <a:bodyPr>
            <a:normAutofit/>
          </a:bodyPr>
          <a:lstStyle/>
          <a:p>
            <a:r>
              <a:rPr lang="it-IT" sz="8000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CLASSE 2B</a:t>
            </a:r>
            <a:endParaRPr lang="it-IT" sz="8000" dirty="0">
              <a:solidFill>
                <a:srgbClr val="FFC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Simbolo &quot;divieto&quot; 3"/>
          <p:cNvSpPr/>
          <p:nvPr/>
        </p:nvSpPr>
        <p:spPr>
          <a:xfrm>
            <a:off x="827584" y="548680"/>
            <a:ext cx="1008112" cy="1008112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844824"/>
            <a:ext cx="2123728" cy="14248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quel-bulletto-del-carciofo-590-zecchino-doro-2016-canzoni-animate-online_4eJ6idig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fade in="250" out="250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244408" y="6165304"/>
            <a:ext cx="487363" cy="487363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293096"/>
            <a:ext cx="2034540" cy="14401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2384" y="5525224"/>
            <a:ext cx="2286000" cy="12801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5525224"/>
            <a:ext cx="2286000" cy="12801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CasellaDiTesto 9"/>
          <p:cNvSpPr txBox="1"/>
          <p:nvPr/>
        </p:nvSpPr>
        <p:spPr>
          <a:xfrm>
            <a:off x="2339752" y="4828520"/>
            <a:ext cx="54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QUEL BULLETTO DEL CARCIOFO</a:t>
            </a:r>
            <a:endParaRPr lang="it-IT" sz="2400" dirty="0">
              <a:solidFill>
                <a:srgbClr val="FFC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28464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50" advClick="0" advTm="15000"/>
    </mc:Choice>
    <mc:Fallback>
      <p:transition advClick="0" advTm="1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0" objId="7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759041" y="1568915"/>
            <a:ext cx="4320480" cy="120032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3600" b="1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CHE COS’E’ </a:t>
            </a:r>
          </a:p>
          <a:p>
            <a:pPr algn="ctr"/>
            <a:r>
              <a:rPr lang="it-IT" sz="3600" b="1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IL BULLISMO?</a:t>
            </a:r>
            <a:endParaRPr lang="it-IT" sz="3600" b="1" dirty="0">
              <a:solidFill>
                <a:srgbClr val="00B0F0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46" y="188640"/>
            <a:ext cx="2762910" cy="368388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58316"/>
            <a:ext cx="2083133" cy="356724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3501008"/>
            <a:ext cx="2520279" cy="308842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888683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50" advClick="0" advTm="15000"/>
    </mc:Choice>
    <mc:Fallback>
      <p:transition advClick="0" advTm="1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699792" y="274638"/>
            <a:ext cx="4392488" cy="1143000"/>
          </a:xfrm>
        </p:spPr>
        <p:txBody>
          <a:bodyPr/>
          <a:lstStyle/>
          <a:p>
            <a:r>
              <a:rPr lang="it-IT" b="1" dirty="0" smtClean="0">
                <a:solidFill>
                  <a:srgbClr val="FFFF00"/>
                </a:solidFill>
                <a:latin typeface="Comic Sans MS" pitchFamily="66" charset="0"/>
              </a:rPr>
              <a:t>COSA FARE?</a:t>
            </a:r>
            <a:endParaRPr lang="it-IT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72" y="1196752"/>
            <a:ext cx="3851920" cy="371818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5212" y="1988840"/>
            <a:ext cx="4968552" cy="468283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1350132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50" advClick="0" advTm="15000"/>
    </mc:Choice>
    <mc:Fallback>
      <p:transition advClick="0" advTm="1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0"/>
            <a:ext cx="6696744" cy="1143000"/>
          </a:xfrm>
        </p:spPr>
        <p:txBody>
          <a:bodyPr>
            <a:noAutofit/>
          </a:bodyPr>
          <a:lstStyle/>
          <a:p>
            <a:r>
              <a:rPr lang="it-IT" sz="36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NOI DICIAMO STOP AL BULLISMO QUINDI…</a:t>
            </a:r>
            <a:endParaRPr lang="it-IT" sz="3600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8" y="1124744"/>
            <a:ext cx="3051933" cy="345638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9" y="142691"/>
            <a:ext cx="2339752" cy="250519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6464" y="1268760"/>
            <a:ext cx="2880320" cy="348055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3396233"/>
            <a:ext cx="2520280" cy="336037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4581128"/>
            <a:ext cx="3006794" cy="2276872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23453802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50" advClick="0" advTm="15000"/>
    </mc:Choice>
    <mc:Fallback>
      <p:transition advClick="0" advTm="1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b="1" dirty="0" smtClean="0">
                <a:solidFill>
                  <a:srgbClr val="FFC000"/>
                </a:solidFill>
                <a:latin typeface="Comic Sans MS" pitchFamily="66" charset="0"/>
              </a:rPr>
              <a:t>COME RICONOSCERE IL BULLO?</a:t>
            </a:r>
            <a:endParaRPr lang="it-IT" b="1" dirty="0">
              <a:solidFill>
                <a:srgbClr val="FFC000"/>
              </a:solidFill>
              <a:latin typeface="Comic Sans MS" pitchFamily="66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052736"/>
            <a:ext cx="2517744" cy="3356992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4178" y="908720"/>
            <a:ext cx="3219822" cy="429309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2731232"/>
            <a:ext cx="3024336" cy="4032448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395486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50" advClick="0" advTm="15000"/>
    </mc:Choice>
    <mc:Fallback>
      <p:transition advClick="0" advTm="1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solidFill>
                  <a:srgbClr val="FF0000"/>
                </a:solidFill>
                <a:latin typeface="Comic Sans MS" pitchFamily="66" charset="0"/>
              </a:rPr>
              <a:t>IL NOSTRO SEGNALIBRO</a:t>
            </a:r>
            <a:endParaRPr lang="it-IT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16639">
            <a:off x="236278" y="1379474"/>
            <a:ext cx="2704294" cy="2028221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765280">
            <a:off x="6339178" y="1683757"/>
            <a:ext cx="2749522" cy="1939352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25" y="4499888"/>
            <a:ext cx="3131840" cy="23488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8951" y="4995872"/>
            <a:ext cx="2339752" cy="17548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2213" y="4869160"/>
            <a:ext cx="2651787" cy="19888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8827" y="1340768"/>
            <a:ext cx="863298" cy="11510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9077" y="2708920"/>
            <a:ext cx="1746804" cy="20161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6265" y="2060848"/>
            <a:ext cx="1192663" cy="22743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228339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50" advClick="0" advTm="15000"/>
    </mc:Choice>
    <mc:Fallback>
      <p:transition advClick="0" advTm="1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23528" y="301338"/>
            <a:ext cx="756084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b="1" dirty="0" smtClean="0">
                <a:solidFill>
                  <a:srgbClr val="FFFF00"/>
                </a:solidFill>
                <a:latin typeface="Comic Sans MS" pitchFamily="66" charset="0"/>
              </a:rPr>
              <a:t>PER QUESTO NOI DELLA 2B DICIAMO…</a:t>
            </a:r>
            <a:endParaRPr lang="it-IT" sz="44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024613"/>
            <a:ext cx="4418288" cy="579324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9959087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50" advClick="0" advTm="15000"/>
    </mc:Choice>
    <mc:Fallback>
      <p:transition advClick="0" advTm="1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</TotalTime>
  <Words>40</Words>
  <Application>Microsoft Office PowerPoint</Application>
  <PresentationFormat>Presentazione su schermo (4:3)</PresentationFormat>
  <Paragraphs>10</Paragraphs>
  <Slides>7</Slides>
  <Notes>0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8" baseType="lpstr">
      <vt:lpstr>Tema di Office</vt:lpstr>
      <vt:lpstr>STOP AL BULLISMO</vt:lpstr>
      <vt:lpstr>Presentazione standard di PowerPoint</vt:lpstr>
      <vt:lpstr>COSA FARE?</vt:lpstr>
      <vt:lpstr>NOI DICIAMO STOP AL BULLISMO QUINDI…</vt:lpstr>
      <vt:lpstr>COME RICONOSCERE IL BULLO?</vt:lpstr>
      <vt:lpstr>IL NOSTRO SEGNALIBRO</vt:lpstr>
      <vt:lpstr>Presentazione standard di PowerPoint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STOP AL BULLISMO</dc:title>
  <dc:creator>utente</dc:creator>
  <cp:lastModifiedBy>utente</cp:lastModifiedBy>
  <cp:revision>23</cp:revision>
  <dcterms:created xsi:type="dcterms:W3CDTF">2021-02-02T15:47:35Z</dcterms:created>
  <dcterms:modified xsi:type="dcterms:W3CDTF">2021-02-04T15:41:24Z</dcterms:modified>
</cp:coreProperties>
</file>