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8Ir/Xun1ghL6UeOsMepvWy1C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493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5255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TSCH669i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72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2051720" y="116632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SCUOLA SECONDARIA di PRIMO GRADO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2^A </a:t>
            </a:r>
            <a:endParaRPr sz="2400" b="1">
              <a:solidFill>
                <a:srgbClr val="6324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901"/>
          </a:srgb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3203848" y="1916832"/>
            <a:ext cx="5751600" cy="61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Gli alunni della 2^ A della Scuola Secondaria di Primo grado del plesso di Olevano Romano, guidati dalle docenti Ambrosi E. e </a:t>
            </a:r>
            <a:r>
              <a:rPr lang="it-IT" sz="1400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Caporilli</a:t>
            </a: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A. hanno partecipato al Progetto “1… 2… 3… Respira!”- Liquigas. </a:t>
            </a: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Nello specifico, “1,2,3… Respira” è un progetto di educazione e sensibilizzazione sui temi dello </a:t>
            </a:r>
            <a:r>
              <a:rPr lang="it-IT" sz="1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sviluppo sostenibile</a:t>
            </a: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e della </a:t>
            </a:r>
            <a:r>
              <a:rPr lang="it-IT" sz="1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qualità dell’aria</a:t>
            </a: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Qualità e inquinamento dell’aria, fonti energetiche, approcci e scelte sostenibili per limitare i danni sono alcuni temi trattati nel nostro </a:t>
            </a:r>
            <a:r>
              <a:rPr lang="it-IT" sz="14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progetto.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 corretto approccio all’ambiente che ci circonda e il rispetto per la natura sono valori fondamentali da perseguire e trasmettere, per questo è opportuno porre l’attenzione sull’educazione alla sostenibilità ambientale, focalizzandoci sulla qualità dell’aria che ci circonda e che respiriamo costantemente. Educazione, fondamentale per costruire un futuro migliore.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 ringrazia l’alunna Gioia </a:t>
            </a:r>
            <a:r>
              <a:rPr lang="it-IT" sz="1400" i="1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Mastropietro</a:t>
            </a:r>
            <a:r>
              <a:rPr lang="it-IT" sz="1400" i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per il supporto informatico.</a:t>
            </a:r>
            <a:endParaRPr sz="1400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CLICCANDO SUL LINK POTRETE VEDERE </a:t>
            </a:r>
            <a:endParaRPr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IL LAVORO DEI RAGAZZI </a:t>
            </a:r>
            <a:endParaRPr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</a:t>
            </a:r>
            <a:r>
              <a:rPr lang="it-IT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https://youtu.be/iTSCH669i84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16632"/>
            <a:ext cx="7920880" cy="1524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65691">
            <a:off x="179512" y="2348880"/>
            <a:ext cx="2730624" cy="324036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68</Words>
  <Application>Microsoft Office PowerPoint</Application>
  <PresentationFormat>Presentazione su schermo (4:3)</PresentationFormat>
  <Paragraphs>17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Margherita</cp:lastModifiedBy>
  <cp:revision>2</cp:revision>
  <dcterms:created xsi:type="dcterms:W3CDTF">2021-06-05T18:23:12Z</dcterms:created>
  <dcterms:modified xsi:type="dcterms:W3CDTF">2021-06-14T09:54:03Z</dcterms:modified>
</cp:coreProperties>
</file>