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256" r:id="rId2"/>
    <p:sldId id="260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7F981-44CF-4446-B574-3E7A5725442F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6149E-ACFA-4789-8897-0D8091AB63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13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E590675-9672-429E-99E9-134FBD2E9146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34C69AD-81F4-4BA6-A659-B62E490E0F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0675-9672-429E-99E9-134FBD2E9146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69AD-81F4-4BA6-A659-B62E490E0F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0675-9672-429E-99E9-134FBD2E9146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69AD-81F4-4BA6-A659-B62E490E0F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0675-9672-429E-99E9-134FBD2E9146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69AD-81F4-4BA6-A659-B62E490E0F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0675-9672-429E-99E9-134FBD2E9146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69AD-81F4-4BA6-A659-B62E490E0F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0675-9672-429E-99E9-134FBD2E9146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69AD-81F4-4BA6-A659-B62E490E0F55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0675-9672-429E-99E9-134FBD2E9146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69AD-81F4-4BA6-A659-B62E490E0F55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0675-9672-429E-99E9-134FBD2E9146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69AD-81F4-4BA6-A659-B62E490E0F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0675-9672-429E-99E9-134FBD2E9146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C69AD-81F4-4BA6-A659-B62E490E0F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E590675-9672-429E-99E9-134FBD2E9146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34C69AD-81F4-4BA6-A659-B62E490E0F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E590675-9672-429E-99E9-134FBD2E9146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34C69AD-81F4-4BA6-A659-B62E490E0F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4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590675-9672-429E-99E9-134FBD2E9146}" type="datetimeFigureOut">
              <a:rPr lang="it-IT" smtClean="0"/>
              <a:t>01/04/2022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4C69AD-81F4-4BA6-A659-B62E490E0F5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5DZeejpw7k" TargetMode="External" /><Relationship Id="rId7" Type="http://schemas.openxmlformats.org/officeDocument/2006/relationships/image" Target="../media/image8.png" /><Relationship Id="rId2" Type="http://schemas.openxmlformats.org/officeDocument/2006/relationships/hyperlink" Target="https://youtu.be/K3F-N9MujXo" TargetMode="External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www.youtube.com/watch?v=qDwycwJndvU" TargetMode="External" /><Relationship Id="rId5" Type="http://schemas.openxmlformats.org/officeDocument/2006/relationships/hyperlink" Target="https://www.youtube.com/watch?v=Cay_0kL368g" TargetMode="External" /><Relationship Id="rId4" Type="http://schemas.openxmlformats.org/officeDocument/2006/relationships/hyperlink" Target="https://www.youtube.com/watch?v=ssjRlV-_bJM" TargetMode="Externa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hyperlink" Target="mailto:francesca.pacciani@icolevanoromano.com" TargetMode="Externa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6.png" /><Relationship Id="rId4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9632" y="1124744"/>
            <a:ext cx="6696744" cy="2498281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  <a:latin typeface="Baskerville Old Face" panose="02020602080505020303" pitchFamily="18" charset="0"/>
              </a:rPr>
              <a:t>AUTISMO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lgerian" panose="04020705040A02060702" pitchFamily="82" charset="0"/>
              </a:rPr>
              <a:t>I.C. Olevano Romano</a:t>
            </a:r>
          </a:p>
          <a:p>
            <a:r>
              <a:rPr lang="it-IT" b="1" dirty="0">
                <a:solidFill>
                  <a:srgbClr val="0070C0"/>
                </a:solidFill>
              </a:rPr>
              <a:t>«La diversità è negli occhi di chi la guarda»</a:t>
            </a:r>
          </a:p>
          <a:p>
            <a:r>
              <a:rPr lang="it-IT" b="1" dirty="0">
                <a:solidFill>
                  <a:srgbClr val="0070C0"/>
                </a:solidFill>
                <a:latin typeface="Arial Black" panose="020B0A04020102020204" pitchFamily="34" charset="0"/>
              </a:rPr>
              <a:t>2 aprile 2022 </a:t>
            </a:r>
          </a:p>
          <a:p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0" y="1575852"/>
            <a:ext cx="1781662" cy="142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6890">
            <a:off x="1572609" y="1616916"/>
            <a:ext cx="1538877" cy="153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03939"/>
            <a:ext cx="1354879" cy="134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281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27201" y="1628801"/>
            <a:ext cx="5723468" cy="100811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L’autismo è uno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SPETTRO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come quello della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LUCE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…è necessario un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OCCHIO ATTENTO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e un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GRANDE SPIRITO EMPATICO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per entrare in contatto con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una diversa modalità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comprendere, interpretare ed agire sul mondo.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7200" y="2780928"/>
            <a:ext cx="5712179" cy="2479694"/>
          </a:xfrm>
        </p:spPr>
        <p:txBody>
          <a:bodyPr>
            <a:normAutofit lnSpcReduction="10000"/>
          </a:bodyPr>
          <a:lstStyle/>
          <a:p>
            <a:pPr algn="l"/>
            <a:r>
              <a:rPr lang="it-IT" sz="1400" b="1" dirty="0">
                <a:solidFill>
                  <a:schemeClr val="tx1"/>
                </a:solidFill>
              </a:rPr>
              <a:t>Mon petit frère de la lune </a:t>
            </a:r>
          </a:p>
          <a:p>
            <a:pPr algn="l"/>
            <a:r>
              <a:rPr lang="it-IT" sz="1400" b="1" dirty="0">
                <a:hlinkClick r:id="rId2"/>
              </a:rPr>
              <a:t>https://youtu.be/K3F-N9MujXo</a:t>
            </a:r>
            <a:endParaRPr lang="it-IT" sz="1400" b="1" dirty="0">
              <a:solidFill>
                <a:schemeClr val="tx1"/>
              </a:solidFill>
            </a:endParaRPr>
          </a:p>
          <a:p>
            <a:pPr algn="l"/>
            <a:r>
              <a:rPr lang="it-IT" sz="1400" b="1" dirty="0">
                <a:solidFill>
                  <a:schemeClr val="tx1"/>
                </a:solidFill>
              </a:rPr>
              <a:t>Autismo il mio mondo</a:t>
            </a:r>
          </a:p>
          <a:p>
            <a:pPr algn="l"/>
            <a:r>
              <a:rPr lang="it-IT" sz="1400" b="1" dirty="0">
                <a:hlinkClick r:id="rId3"/>
              </a:rPr>
              <a:t>https://www.youtube.com/watch?v=Q5DZeejpw7k</a:t>
            </a:r>
            <a:endParaRPr lang="it-IT" sz="1400" b="1" dirty="0"/>
          </a:p>
          <a:p>
            <a:pPr algn="l"/>
            <a:r>
              <a:rPr lang="it-IT" sz="1400" b="1" dirty="0">
                <a:solidFill>
                  <a:schemeClr val="tx1"/>
                </a:solidFill>
              </a:rPr>
              <a:t>Il pentolino di Antonino</a:t>
            </a:r>
          </a:p>
          <a:p>
            <a:pPr algn="l"/>
            <a:r>
              <a:rPr lang="it-IT" sz="1400" b="1" dirty="0">
                <a:hlinkClick r:id="rId4"/>
              </a:rPr>
              <a:t>https://www.youtube.com/watch?v=ssjRlV-_bJM</a:t>
            </a:r>
            <a:endParaRPr lang="it-IT" sz="1400" b="1" dirty="0"/>
          </a:p>
          <a:p>
            <a:pPr algn="l"/>
            <a:r>
              <a:rPr lang="it-IT" sz="1400" b="1" dirty="0">
                <a:solidFill>
                  <a:schemeClr val="tx1"/>
                </a:solidFill>
              </a:rPr>
              <a:t>Il mondo visto da un bambino autistico</a:t>
            </a:r>
          </a:p>
          <a:p>
            <a:pPr algn="l"/>
            <a:r>
              <a:rPr lang="it-IT" sz="1400" b="1" dirty="0">
                <a:solidFill>
                  <a:schemeClr val="tx1"/>
                </a:solidFill>
                <a:hlinkClick r:id="rId5"/>
              </a:rPr>
              <a:t>https://www.youtube.com/watch?v=Cay_0kL368g</a:t>
            </a:r>
            <a:endParaRPr lang="it-IT" sz="1400" b="1" dirty="0">
              <a:solidFill>
                <a:schemeClr val="tx1"/>
              </a:solidFill>
            </a:endParaRPr>
          </a:p>
          <a:p>
            <a:pPr algn="l"/>
            <a:r>
              <a:rPr lang="it-IT" sz="1400" b="1" dirty="0">
                <a:solidFill>
                  <a:schemeClr val="tx1"/>
                </a:solidFill>
              </a:rPr>
              <a:t>Con gli occhi di Sara</a:t>
            </a:r>
          </a:p>
          <a:p>
            <a:pPr algn="l"/>
            <a:r>
              <a:rPr lang="it-IT" sz="1400" b="1" dirty="0">
                <a:solidFill>
                  <a:schemeClr val="tx1"/>
                </a:solidFill>
                <a:hlinkClick r:id="rId6"/>
              </a:rPr>
              <a:t>https://www.youtube.com/watch?v=qDwycwJndvU</a:t>
            </a:r>
            <a:endParaRPr lang="it-IT" sz="1400" b="1" dirty="0">
              <a:solidFill>
                <a:schemeClr val="tx1"/>
              </a:solidFill>
            </a:endParaRPr>
          </a:p>
          <a:p>
            <a:pPr algn="l"/>
            <a:endParaRPr lang="it-IT" sz="1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VIDEO BREVI PER SPIEGARE L'AUTISMO – Centro Sfera Bian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28" y="3212976"/>
            <a:ext cx="2010463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7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 cos'è l' autismo – ANGSA BIE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04856" cy="4576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06783" y="69879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Una SCUOLA che separa è una SCUOLA che fallisce</a:t>
            </a:r>
          </a:p>
        </p:txBody>
      </p:sp>
    </p:spTree>
    <p:extLst>
      <p:ext uri="{BB962C8B-B14F-4D97-AF65-F5344CB8AC3E}">
        <p14:creationId xmlns:p14="http://schemas.microsoft.com/office/powerpoint/2010/main" val="48128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27201" y="2386655"/>
            <a:ext cx="5723468" cy="1330377"/>
          </a:xfrm>
        </p:spPr>
        <p:txBody>
          <a:bodyPr>
            <a:normAutofit fontScale="90000"/>
          </a:bodyPr>
          <a:lstStyle/>
          <a:p>
            <a:pPr algn="l"/>
            <a:r>
              <a:rPr lang="it-IT" sz="1800" b="1" dirty="0"/>
              <a:t>…mai più dentro una bolla</a:t>
            </a:r>
            <a:br>
              <a:rPr lang="it-IT" sz="1800" b="1" dirty="0"/>
            </a:br>
            <a:r>
              <a:rPr lang="it-IT" sz="1800" b="1" dirty="0"/>
              <a:t>LA NOSTRA SCUOLA è CONSAPEVOLE</a:t>
            </a:r>
            <a:br>
              <a:rPr lang="it-IT" sz="1800" dirty="0"/>
            </a:br>
            <a:r>
              <a:rPr lang="it-IT" sz="1800" u="sng" dirty="0"/>
              <a:t>quando</a:t>
            </a:r>
            <a:r>
              <a:rPr lang="it-IT" sz="1800" dirty="0"/>
              <a:t> crea un ambiente </a:t>
            </a:r>
            <a:r>
              <a:rPr lang="it-IT" sz="1800" b="1" dirty="0"/>
              <a:t>INCLUSIVO</a:t>
            </a:r>
            <a:r>
              <a:rPr lang="it-IT" sz="1800" dirty="0"/>
              <a:t> perché comunicativo, sociale e fisico adatto ai bambini e adolescenti con lo spettro autistico.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/>
                </a:solidFill>
              </a:rPr>
              <a:t>Fornisce suggerimenti visivi;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/>
                </a:solidFill>
              </a:rPr>
              <a:t>riduce le richieste di interazioni sociali complesse;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/>
                </a:solidFill>
              </a:rPr>
              <a:t>segue una routine, un programma prevedibile anche attraverso l’agenda visiva;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chemeClr val="tx1"/>
                </a:solidFill>
              </a:rPr>
              <a:t>minimizza le stimolazioni sensoriali disturbanti.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73216"/>
            <a:ext cx="1872208" cy="1136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Lettera di una mamma sull'autis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51663"/>
            <a:ext cx="1800200" cy="1234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tismo, un mondo da scoprire: cos'è, quali sono i suoi sintomi e come  intervenire - Free Press On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08" y="1151663"/>
            <a:ext cx="1848509" cy="1234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mma e figlio teppautistico, soli in una bolla – Per Noi Autisti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69" y="1151663"/>
            <a:ext cx="1891818" cy="1234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19672" y="206084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INSIEME CONSAPEVOLIZZIAMOCI 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07704" y="3212976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Nostro Istituto lancia una sfida a tutti i docenti, ai collaboratori scolastici e al personale di segreteria:</a:t>
            </a:r>
          </a:p>
          <a:p>
            <a:r>
              <a:rPr lang="it-IT" dirty="0"/>
              <a:t>Chi vuole, può inviare entro il 29.04.2022 sulla mail istituzionale della FS Inclusione </a:t>
            </a:r>
            <a:r>
              <a:rPr lang="it-IT" dirty="0">
                <a:hlinkClick r:id="rId2"/>
              </a:rPr>
              <a:t>francesca.pacciani@icolevanoromano.com</a:t>
            </a:r>
            <a:endParaRPr lang="it-IT" dirty="0"/>
          </a:p>
          <a:p>
            <a:r>
              <a:rPr lang="it-IT" dirty="0"/>
              <a:t>un «selfie-video muto, con indosso un qualcosa di BLU, dove si passa da sinistra verso destra un messaggio sull’autismo (scritto e/o disegnato in modo evidente) su foglio A4».</a:t>
            </a:r>
          </a:p>
        </p:txBody>
      </p:sp>
      <p:pic>
        <p:nvPicPr>
          <p:cNvPr id="2050" name="Picture 2" descr="Lo specchio di Lorenzo»: su Ray Yoyo, il corto animato per la Giornata  della Consapevolezza sull'autismo | Vanity Fair It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2232248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 Rai Yoyo (canale 43) arriva Pablo, con le sue fantastiche avventure -  RAI Ufficio Stam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1896145" cy="988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ornata Mondiale dell'autismo: i cartoni animati dedicati al tema –  LiveUni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35" y="689969"/>
            <a:ext cx="1800200" cy="2232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51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310</TotalTime>
  <Words>213</Words>
  <Application>Microsoft Office PowerPoint</Application>
  <PresentationFormat>Presentazione su schermo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Puntina da disegno</vt:lpstr>
      <vt:lpstr>AUTISMO</vt:lpstr>
      <vt:lpstr>L’autismo è uno SPETTRO come quello della LUCE…è necessario un OCCHIO ATTENTO e un GRANDE SPIRITO EMPATICO per entrare in contatto con una diversa modalità di comprendere, interpretare ed agire sul mondo.</vt:lpstr>
      <vt:lpstr>Presentazione standard di PowerPoint</vt:lpstr>
      <vt:lpstr>…mai più dentro una bolla LA NOSTRA SCUOLA è CONSAPEVOLE quando crea un ambiente INCLUSIVO perché comunicativo, sociale e fisico adatto ai bambini e adolescenti con lo spettro autistico.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AUTISMO</dc:title>
  <dc:creator>Francesca Pacciani</dc:creator>
  <cp:lastModifiedBy>francesca pacciani</cp:lastModifiedBy>
  <cp:revision>17</cp:revision>
  <dcterms:created xsi:type="dcterms:W3CDTF">2022-03-31T14:56:35Z</dcterms:created>
  <dcterms:modified xsi:type="dcterms:W3CDTF">2022-04-01T14:23:25Z</dcterms:modified>
</cp:coreProperties>
</file>